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02/02/2012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內部測試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1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測試目的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在不同的語言形式上，讓學生展示自己的聆聽和語言能力。</a:t>
            </a:r>
            <a:endParaRPr lang="en-GB" altLang="zh-TW" dirty="0" smtClean="0"/>
          </a:p>
          <a:p>
            <a:r>
              <a:rPr lang="zh-TW" altLang="en-US" dirty="0" smtClean="0"/>
              <a:t>讓學生充分的應用自己的語言技巧與知識。</a:t>
            </a:r>
            <a:endParaRPr lang="en-GB" altLang="zh-TW" dirty="0" smtClean="0"/>
          </a:p>
          <a:p>
            <a:pPr marL="0" indent="0">
              <a:buNone/>
            </a:pPr>
            <a:r>
              <a:rPr lang="zh-TW" altLang="en-US" smtClean="0"/>
              <a:t>語言與文學口語測試將分為兩部份</a:t>
            </a:r>
            <a:r>
              <a:rPr lang="zh-TW" altLang="en-US" dirty="0" smtClean="0"/>
              <a:t>：</a:t>
            </a: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GB" altLang="zh-TW" dirty="0" smtClean="0"/>
              <a:t>1) </a:t>
            </a:r>
            <a:r>
              <a:rPr lang="zh-TW" altLang="en-US" dirty="0" smtClean="0"/>
              <a:t>文學口頭評論</a:t>
            </a: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GB" altLang="zh-TW" dirty="0" smtClean="0"/>
              <a:t>2) </a:t>
            </a:r>
            <a:r>
              <a:rPr lang="zh-TW" altLang="en-US" dirty="0" smtClean="0"/>
              <a:t>進一步的口試活動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353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指引和認證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教師會確保學生作業的誠實與原創性。</a:t>
            </a:r>
            <a:endParaRPr lang="en-GB" altLang="zh-TW" dirty="0" smtClean="0"/>
          </a:p>
          <a:p>
            <a:r>
              <a:rPr lang="zh-TW" altLang="en-US" dirty="0"/>
              <a:t>師生之間將會簽名以表示作業的原創性</a:t>
            </a:r>
            <a:r>
              <a:rPr lang="zh-TW" altLang="en-US" dirty="0" smtClean="0"/>
              <a:t>。</a:t>
            </a:r>
            <a:endParaRPr lang="en-GB" altLang="zh-TW" dirty="0" smtClean="0"/>
          </a:p>
          <a:p>
            <a:r>
              <a:rPr lang="zh-TW" altLang="en-US" dirty="0" smtClean="0"/>
              <a:t>如沒通過，作業將不會得到任何分數。</a:t>
            </a:r>
            <a:endParaRPr lang="en-GB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236611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團隊合作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同學之間的團隊合作只可以在</a:t>
            </a:r>
            <a:r>
              <a:rPr lang="en-US" altLang="zh-TW" dirty="0" smtClean="0"/>
              <a:t>further oral assessment</a:t>
            </a:r>
            <a:r>
              <a:rPr lang="zh-TW" altLang="en-US" dirty="0" smtClean="0"/>
              <a:t>里出現。</a:t>
            </a:r>
            <a:endParaRPr lang="en-GB" altLang="zh-TW" dirty="0" smtClean="0"/>
          </a:p>
          <a:p>
            <a:r>
              <a:rPr lang="zh-TW" altLang="en-US" dirty="0" smtClean="0"/>
              <a:t>學生之間會分開評分。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51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時間的分配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內部測試的占比為總分的30％。同學應花相應的時間範圍。</a:t>
            </a:r>
            <a:endParaRPr lang="en-GB" altLang="zh-TW" dirty="0" smtClean="0"/>
          </a:p>
          <a:p>
            <a:r>
              <a:rPr lang="zh-TW" altLang="en-US" dirty="0" smtClean="0"/>
              <a:t>教師將在課堂時間讓同學們預備。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0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利用測試的評分標準作為引導指引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SL</a:t>
            </a:r>
            <a:r>
              <a:rPr lang="zh-TW" altLang="en-US" dirty="0" smtClean="0"/>
              <a:t>跟</a:t>
            </a:r>
            <a:r>
              <a:rPr lang="en-US" altLang="zh-TW" dirty="0" smtClean="0"/>
              <a:t>HL</a:t>
            </a:r>
            <a:r>
              <a:rPr lang="zh-TW" altLang="en-US" dirty="0" smtClean="0"/>
              <a:t>有著一樣的評分標準。</a:t>
            </a:r>
            <a:endParaRPr lang="en-GB" altLang="zh-TW" dirty="0" smtClean="0"/>
          </a:p>
          <a:p>
            <a:r>
              <a:rPr lang="zh-TW" altLang="en-US" dirty="0" smtClean="0"/>
              <a:t>教師將會用</a:t>
            </a:r>
            <a:r>
              <a:rPr lang="en-US" altLang="zh-TW" dirty="0" smtClean="0"/>
              <a:t>IB</a:t>
            </a:r>
            <a:r>
              <a:rPr lang="zh-TW" altLang="en-US" dirty="0" smtClean="0"/>
              <a:t>評分標準來批改同學的作業。</a:t>
            </a:r>
            <a:endParaRPr lang="en-GB" altLang="zh-TW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77572"/>
      </p:ext>
    </p:extLst>
  </p:cSld>
  <p:clrMapOvr>
    <a:masterClrMapping/>
  </p:clrMapOvr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44</TotalTime>
  <Words>80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Twilight</vt:lpstr>
      <vt:lpstr>內部測試</vt:lpstr>
      <vt:lpstr>測試目的</vt:lpstr>
      <vt:lpstr>指引和認證</vt:lpstr>
      <vt:lpstr>團隊合作</vt:lpstr>
      <vt:lpstr>時間的分配</vt:lpstr>
      <vt:lpstr>利用測試的評分標準作為引導指引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內部測試</dc:title>
  <dc:creator>Ivan Kwok</dc:creator>
  <cp:lastModifiedBy>Ivan Kwok</cp:lastModifiedBy>
  <cp:revision>11</cp:revision>
  <dcterms:created xsi:type="dcterms:W3CDTF">2012-02-02T01:04:20Z</dcterms:created>
  <dcterms:modified xsi:type="dcterms:W3CDTF">2012-02-02T01:48:46Z</dcterms:modified>
</cp:coreProperties>
</file>